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1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33C8D-3F08-4009-97A6-8A0EA5344997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FC618-D0EF-4113-A6E9-72A5E9E1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8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96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96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3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5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89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89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89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5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915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8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8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pfrappe.com/?show=188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updated:</a:t>
            </a:r>
            <a:r>
              <a:rPr lang="en-US" baseline="0" dirty="0" smtClean="0"/>
              <a:t> June 23,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of David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of David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Hazor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Shephelah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Shephelah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68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 of Galilee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http://mapfrappe.com/?show=18968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 of Galilee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http://mapfrappe.com/?show=18968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7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Jezreel Valley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6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Nineveh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http://mapfrappe.com/?show=18894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http://mapfrappe.com/?show=18894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http://mapfrappe.com/?show=18894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9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City Jerusalem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City Jerusalem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http://mapfrappe.com/?show=19152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3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Temple Mount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http://mapfrappe.com/?show=18816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Temple Mount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http://mapfrappe.com/?show=18816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Temple Mount  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http://mapfrappe.com/?show=18816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C618-D0EF-4113-A6E9-72A5E9E18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D19B-85F3-5F4C-9ECC-6608B2BC280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858E-1BAE-8248-A294-EAB7CD48D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0Images\Pictorial Library\Revised edition\ppt slides and labels\BPBL-PowerPoint-Volumes\BPBL-PowerPoint-Bl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685800" y="762000"/>
            <a:ext cx="7772400" cy="3277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effectLst>
                  <a:glow rad="50800">
                    <a:schemeClr val="tx2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ea typeface="+mn-ea"/>
                <a:cs typeface="Calibri" pitchFamily="34" charset="0"/>
              </a:rPr>
              <a:t>Biblical Sites Compared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838200" y="4419600"/>
            <a:ext cx="7467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effectLst>
                  <a:glow rad="50800">
                    <a:schemeClr val="tx2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Selected cities and regions compared </a:t>
            </a:r>
            <a:br>
              <a:rPr lang="en-US" dirty="0" smtClean="0">
                <a:solidFill>
                  <a:schemeClr val="bg1"/>
                </a:solidFill>
                <a:effectLst>
                  <a:glow rad="50800">
                    <a:schemeClr val="tx2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50800">
                    <a:schemeClr val="tx2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using </a:t>
            </a:r>
            <a:r>
              <a:rPr lang="en-US" dirty="0" err="1" smtClean="0">
                <a:solidFill>
                  <a:schemeClr val="bg1"/>
                </a:solidFill>
                <a:effectLst>
                  <a:glow rad="50800">
                    <a:schemeClr val="tx2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MAPfrappe</a:t>
            </a:r>
            <a:endParaRPr lang="en-US" dirty="0" smtClean="0">
              <a:solidFill>
                <a:schemeClr val="bg1"/>
              </a:solidFill>
              <a:effectLst>
                <a:glow rad="50800">
                  <a:schemeClr val="tx2">
                    <a:lumMod val="50000"/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114299" y="6257924"/>
            <a:ext cx="6381751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  <a:effectLst>
                  <a:glow rad="50800">
                    <a:schemeClr val="tx2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All map imagery copyrighted by their respective copyright owners. Thanks to A.D. and Katerine Riddle for the creation of the images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8187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City of David vs. Henry Ford Museum, Dearborn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CityDavid-Ford Mus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252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City of David vs. Cape Canaveral launch pad 39B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CityDavid-Kennedy Space Cente launchp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497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Hazor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vs. Disney World Magic Kingdom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Hazor-Magic Kingd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375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Tribe of Benjamin vs. Oahu, Hawaii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Benj-Oa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641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Judean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Shephelah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vs. New York City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Shephelah-N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763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Shephelah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vs. Yosemite National Park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Shephelah-Yosem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007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Sea of Galilee vs. Chicago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SeaGalilee-Chica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252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Sea of Galilee vs. Mount St. Helens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SeaGalilee-Mt St Hel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30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Jezreel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Valley vs. Grand Canyon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4" name="Picture 3" descr="Jezreel-Grand Cany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029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Nineveh vs. Los Angeles International Airport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Nineveh-L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518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Israel vs. Florida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Israel-Flor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517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Israel vs. New Jersey and Delaware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Israel-Jersey, Delaw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883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Israel vs. Lake Michigan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Israel-LakeMichig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763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Jerusalem Old City vs. Dallas Cowboys Stadium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Jerusalem-Cowbo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29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Jerusalem Old City vs. Mount Rushmore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Jerusalem-Rushm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619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Temple Mount vs. Indy 500 Speedway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Temple-Indy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619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e-Yanke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"/>
            <a:ext cx="9144000" cy="53578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Temple Mount vs. Yankee Stadium</a:t>
            </a:r>
            <a:b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(two places of worship compared)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Temple Mount vs. Washington, DC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3" name="Picture 2" descr="Temple-Wash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640"/>
            <a:ext cx="9144000" cy="5357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222</Words>
  <Application>Microsoft Office PowerPoint</Application>
  <PresentationFormat>On-screen Show (4:3)</PresentationFormat>
  <Paragraphs>59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Israel vs. Florida</vt:lpstr>
      <vt:lpstr>Israel vs. New Jersey and Delaware</vt:lpstr>
      <vt:lpstr>Israel vs. Lake Michigan</vt:lpstr>
      <vt:lpstr>Jerusalem Old City vs. Dallas Cowboys Stadium</vt:lpstr>
      <vt:lpstr>Jerusalem Old City vs. Mount Rushmore</vt:lpstr>
      <vt:lpstr>Temple Mount vs. Indy 500 Speedway</vt:lpstr>
      <vt:lpstr>Temple Mount vs. Yankee Stadium (two places of worship compared)</vt:lpstr>
      <vt:lpstr>Temple Mount vs. Washington, DC</vt:lpstr>
      <vt:lpstr>City of David vs. Henry Ford Museum, Dearborn</vt:lpstr>
      <vt:lpstr>City of David vs. Cape Canaveral launch pad 39B</vt:lpstr>
      <vt:lpstr>Hazor vs. Disney World Magic Kingdom</vt:lpstr>
      <vt:lpstr>Tribe of Benjamin vs. Oahu, Hawaii</vt:lpstr>
      <vt:lpstr>Judean Shephelah vs. New York City</vt:lpstr>
      <vt:lpstr>Shephelah vs. Yosemite National Park</vt:lpstr>
      <vt:lpstr>Sea of Galilee vs. Chicago</vt:lpstr>
      <vt:lpstr>Sea of Galilee vs. Mount St. Helens</vt:lpstr>
      <vt:lpstr>Jezreel Valley vs. Grand Canyon</vt:lpstr>
      <vt:lpstr>Nineveh vs. Los Angeles International Airport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Sites Compared</dc:title>
  <dc:creator>Todd Bolen</dc:creator>
  <cp:lastModifiedBy>Todd Bolen</cp:lastModifiedBy>
  <cp:revision>7</cp:revision>
  <dcterms:created xsi:type="dcterms:W3CDTF">2014-06-06T15:59:27Z</dcterms:created>
  <dcterms:modified xsi:type="dcterms:W3CDTF">2014-06-22T21:11:44Z</dcterms:modified>
</cp:coreProperties>
</file>